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7" r:id="rId16"/>
    <p:sldId id="271" r:id="rId17"/>
    <p:sldId id="272" r:id="rId18"/>
    <p:sldId id="278" r:id="rId19"/>
    <p:sldId id="282" r:id="rId20"/>
    <p:sldId id="280" r:id="rId21"/>
    <p:sldId id="273" r:id="rId22"/>
    <p:sldId id="274" r:id="rId23"/>
    <p:sldId id="284" r:id="rId24"/>
    <p:sldId id="279" r:id="rId25"/>
    <p:sldId id="283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CEB0B3C-C5F8-4F51-8C34-C451D8106C7A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6"/>
            <p14:sldId id="277"/>
            <p14:sldId id="271"/>
            <p14:sldId id="272"/>
            <p14:sldId id="278"/>
            <p14:sldId id="282"/>
            <p14:sldId id="280"/>
            <p14:sldId id="273"/>
            <p14:sldId id="274"/>
            <p14:sldId id="284"/>
            <p14:sldId id="279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5176" autoAdjust="0"/>
  </p:normalViewPr>
  <p:slideViewPr>
    <p:cSldViewPr>
      <p:cViewPr varScale="1">
        <p:scale>
          <a:sx n="127" d="100"/>
          <a:sy n="127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de-CH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874F5CD9-D4B7-4B54-A15A-D8BD469455DB}" type="datetimeFigureOut">
              <a:rPr lang="de-CH" smtClean="0"/>
              <a:t>30.11.2012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E00E189-A874-4408-AE34-3B280E68D279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brijuni.hr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youtube.com/watch?v=xIJSb1MLjPo" TargetMode="External"/><Relationship Id="rId7" Type="http://schemas.openxmlformats.org/officeDocument/2006/relationships/hyperlink" Target="http://www.youtube.com/watch?v=EN_-KjUSz_Q" TargetMode="External"/><Relationship Id="rId2" Type="http://schemas.openxmlformats.org/officeDocument/2006/relationships/hyperlink" Target="http://www.youtube.com/watch?v=B2GM1NbJeY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9L-QqcHiWqw" TargetMode="External"/><Relationship Id="rId5" Type="http://schemas.openxmlformats.org/officeDocument/2006/relationships/hyperlink" Target="http://www.swr.de/schaetze-der-welt/schaetze-der-welt-kroatien-plitvice/-/id=5355190/nid=5355190/did=10473268/1ye3zi4/index.html" TargetMode="External"/><Relationship Id="rId4" Type="http://schemas.openxmlformats.org/officeDocument/2006/relationships/hyperlink" Target="http://www.youtube.com/watch?v=w28HLXjutU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Mustang Woche Kroatien 2013</a:t>
            </a:r>
            <a:endParaRPr lang="de-CH" b="1" u="sng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2464449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068960"/>
            <a:ext cx="3648405" cy="2736304"/>
          </a:xfrm>
        </p:spPr>
      </p:pic>
    </p:spTree>
    <p:extLst>
      <p:ext uri="{BB962C8B-B14F-4D97-AF65-F5344CB8AC3E}">
        <p14:creationId xmlns:p14="http://schemas.microsoft.com/office/powerpoint/2010/main" val="28617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Programm</a:t>
            </a:r>
            <a:endParaRPr lang="de-CH" b="1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4903688" cy="3024336"/>
          </a:xfrm>
        </p:spPr>
      </p:pic>
    </p:spTree>
    <p:extLst>
      <p:ext uri="{BB962C8B-B14F-4D97-AF65-F5344CB8AC3E}">
        <p14:creationId xmlns:p14="http://schemas.microsoft.com/office/powerpoint/2010/main" val="32365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Sonntag 05.05.2013 (Grobe Planung)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Besammlung an 2 Checkpoints  in der CH.</a:t>
            </a:r>
          </a:p>
          <a:p>
            <a:r>
              <a:rPr lang="de-DE" dirty="0" smtClean="0"/>
              <a:t>Aufteilung der Fahrzeuge in vier bis sechser Teams.</a:t>
            </a:r>
          </a:p>
          <a:p>
            <a:r>
              <a:rPr lang="de-DE" dirty="0" smtClean="0"/>
              <a:t>Start mit der Fahrt nach Kroatien via Chiasso, Milano, Venezia, Triest bis nach Rijeka (HR).</a:t>
            </a:r>
          </a:p>
          <a:p>
            <a:r>
              <a:rPr lang="de-DE" dirty="0" smtClean="0"/>
              <a:t>Div. Pausen während der Fahrt.</a:t>
            </a:r>
          </a:p>
          <a:p>
            <a:r>
              <a:rPr lang="de-DE" dirty="0" smtClean="0"/>
              <a:t>Ankunft nach 7h bis 9h fahrt.</a:t>
            </a:r>
          </a:p>
          <a:p>
            <a:r>
              <a:rPr lang="de-DE" dirty="0" smtClean="0"/>
              <a:t>Luzern bis nach Rijeka ca.720Km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0717"/>
            <a:ext cx="4038600" cy="2695765"/>
          </a:xfrm>
        </p:spPr>
      </p:pic>
    </p:spTree>
    <p:extLst>
      <p:ext uri="{BB962C8B-B14F-4D97-AF65-F5344CB8AC3E}">
        <p14:creationId xmlns:p14="http://schemas.microsoft.com/office/powerpoint/2010/main" val="5294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Montag 06.05.2013 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Genügend schlafen</a:t>
            </a:r>
          </a:p>
          <a:p>
            <a:r>
              <a:rPr lang="de-DE" dirty="0" smtClean="0"/>
              <a:t>Frühstück</a:t>
            </a:r>
          </a:p>
          <a:p>
            <a:r>
              <a:rPr lang="de-DE" dirty="0" smtClean="0"/>
              <a:t>Gemeinsamer Ausflug auf Nationalpark </a:t>
            </a:r>
            <a:r>
              <a:rPr lang="de-DE" dirty="0" err="1" smtClean="0"/>
              <a:t>Brijuni</a:t>
            </a:r>
            <a:r>
              <a:rPr lang="de-DE" dirty="0" smtClean="0"/>
              <a:t> mit Car.</a:t>
            </a:r>
            <a:r>
              <a:rPr lang="de-DE" dirty="0"/>
              <a:t> </a:t>
            </a:r>
            <a:r>
              <a:rPr lang="de-DE" dirty="0" smtClean="0">
                <a:hlinkClick r:id="rId2"/>
              </a:rPr>
              <a:t>www.brijuni.hr</a:t>
            </a:r>
            <a:r>
              <a:rPr lang="de-DE" dirty="0" smtClean="0"/>
              <a:t>  (freiwillig)</a:t>
            </a:r>
          </a:p>
          <a:p>
            <a:r>
              <a:rPr lang="de-DE" dirty="0" smtClean="0"/>
              <a:t>Gemeinsames Abendessen</a:t>
            </a:r>
          </a:p>
          <a:p>
            <a:r>
              <a:rPr lang="de-DE" dirty="0" smtClean="0"/>
              <a:t>Rest des Abends Frei</a:t>
            </a:r>
          </a:p>
          <a:p>
            <a:endParaRPr lang="de-DE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361050" cy="3096344"/>
          </a:xfrm>
        </p:spPr>
      </p:pic>
    </p:spTree>
    <p:extLst>
      <p:ext uri="{BB962C8B-B14F-4D97-AF65-F5344CB8AC3E}">
        <p14:creationId xmlns:p14="http://schemas.microsoft.com/office/powerpoint/2010/main" val="11363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u="sng" dirty="0" smtClean="0"/>
              <a:t>Dienstag 07.05.2013 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Tagwache ca. 07:00 Uhr</a:t>
            </a:r>
          </a:p>
          <a:p>
            <a:r>
              <a:rPr lang="de-DE" dirty="0" smtClean="0"/>
              <a:t>Frühstück</a:t>
            </a:r>
          </a:p>
          <a:p>
            <a:r>
              <a:rPr lang="de-DE" dirty="0" smtClean="0"/>
              <a:t>Fahrt mit Autos zur Rennstrecke</a:t>
            </a:r>
          </a:p>
          <a:p>
            <a:r>
              <a:rPr lang="de-DE" dirty="0" smtClean="0"/>
              <a:t>09:00 Uhr Start Programm  </a:t>
            </a:r>
            <a:r>
              <a:rPr lang="de-DE" dirty="0" err="1" smtClean="0"/>
              <a:t>Grobnik</a:t>
            </a:r>
            <a:endParaRPr lang="de-DE" dirty="0" smtClean="0"/>
          </a:p>
          <a:p>
            <a:r>
              <a:rPr lang="de-DE" dirty="0" smtClean="0"/>
              <a:t>Mittagessen bei der Piste.</a:t>
            </a:r>
          </a:p>
          <a:p>
            <a:r>
              <a:rPr lang="de-DE" dirty="0" smtClean="0"/>
              <a:t>Für nicht Fahrer wird ein alternativ Programm angeboten.</a:t>
            </a:r>
          </a:p>
          <a:p>
            <a:r>
              <a:rPr lang="de-DE" dirty="0" smtClean="0"/>
              <a:t>18:00 Uhr Ende Programm </a:t>
            </a:r>
            <a:r>
              <a:rPr lang="de-DE" dirty="0" err="1" smtClean="0"/>
              <a:t>Grobnik</a:t>
            </a:r>
            <a:endParaRPr lang="de-DE" dirty="0" smtClean="0"/>
          </a:p>
          <a:p>
            <a:r>
              <a:rPr lang="de-DE" dirty="0" smtClean="0"/>
              <a:t>Abendessen und beisammen sein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2938390" cy="1656184"/>
          </a:xfrm>
        </p:spPr>
      </p:pic>
    </p:spTree>
    <p:extLst>
      <p:ext uri="{BB962C8B-B14F-4D97-AF65-F5344CB8AC3E}">
        <p14:creationId xmlns:p14="http://schemas.microsoft.com/office/powerpoint/2010/main" val="8531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Programm Training Rennstrecke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200" dirty="0" smtClean="0"/>
              <a:t>Besichtigung der Rennstrecke </a:t>
            </a:r>
          </a:p>
          <a:p>
            <a:r>
              <a:rPr lang="de-DE" sz="1200" dirty="0" smtClean="0"/>
              <a:t>Aufteilung der Gruppe </a:t>
            </a:r>
          </a:p>
          <a:p>
            <a:r>
              <a:rPr lang="de-DE" sz="1200" dirty="0" smtClean="0"/>
              <a:t>Einfahren mit max. 80 – 100 km/h</a:t>
            </a:r>
          </a:p>
          <a:p>
            <a:r>
              <a:rPr lang="de-DE" sz="1200" dirty="0" smtClean="0"/>
              <a:t>5 Posten</a:t>
            </a:r>
          </a:p>
          <a:p>
            <a:pPr lvl="1"/>
            <a:r>
              <a:rPr lang="de-DE" sz="1100" dirty="0" smtClean="0"/>
              <a:t>Richtiges Beschleunigen aus der Kurve</a:t>
            </a:r>
          </a:p>
          <a:p>
            <a:pPr lvl="1"/>
            <a:r>
              <a:rPr lang="de-DE" sz="1100" dirty="0" smtClean="0"/>
              <a:t>Top Speed Messung</a:t>
            </a:r>
          </a:p>
          <a:p>
            <a:pPr lvl="1"/>
            <a:r>
              <a:rPr lang="de-DE" sz="1100" dirty="0" smtClean="0"/>
              <a:t>Bremspunkt finden</a:t>
            </a:r>
          </a:p>
          <a:p>
            <a:pPr lvl="1"/>
            <a:r>
              <a:rPr lang="de-DE" sz="1100" dirty="0" smtClean="0"/>
              <a:t>Richtiges Einlenken in eine Kurve</a:t>
            </a:r>
          </a:p>
          <a:p>
            <a:pPr lvl="1"/>
            <a:r>
              <a:rPr lang="de-DE" sz="1100" dirty="0" smtClean="0"/>
              <a:t>Slalom und Elchtest</a:t>
            </a:r>
          </a:p>
          <a:p>
            <a:r>
              <a:rPr lang="de-DE" sz="1200" dirty="0" smtClean="0"/>
              <a:t>Freies fahren auf der Rennstrecke mit der Gruppe</a:t>
            </a:r>
          </a:p>
          <a:p>
            <a:r>
              <a:rPr lang="de-DE" sz="1200" dirty="0" smtClean="0"/>
              <a:t>Zeitmessung</a:t>
            </a:r>
          </a:p>
          <a:p>
            <a:r>
              <a:rPr lang="de-DE" sz="1200" dirty="0" smtClean="0"/>
              <a:t>Für die Besten ein kleines Rennen </a:t>
            </a:r>
            <a:r>
              <a:rPr lang="de-DE" sz="800" dirty="0" smtClean="0"/>
              <a:t>(man muss sich Qualifizieren)</a:t>
            </a:r>
          </a:p>
          <a:p>
            <a:pPr marL="0" indent="0" algn="ctr">
              <a:buNone/>
            </a:pPr>
            <a:r>
              <a:rPr lang="de-DE" sz="1200" u="sng" dirty="0" smtClean="0">
                <a:solidFill>
                  <a:srgbClr val="FF0000"/>
                </a:solidFill>
              </a:rPr>
              <a:t>So bald sich jemand überfordert fühlt, kann er jederzeit aufhören!!!</a:t>
            </a:r>
          </a:p>
          <a:p>
            <a:pPr lvl="1"/>
            <a:endParaRPr lang="de-CH" sz="12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240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734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Sicherheit auf der Piste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>
                <a:solidFill>
                  <a:schemeClr val="tx1"/>
                </a:solidFill>
              </a:rPr>
              <a:t>Die </a:t>
            </a:r>
            <a:r>
              <a:rPr lang="de-DE" sz="1400" b="1" dirty="0" smtClean="0">
                <a:solidFill>
                  <a:schemeClr val="tx1"/>
                </a:solidFill>
              </a:rPr>
              <a:t>Sicherheit</a:t>
            </a:r>
            <a:r>
              <a:rPr lang="de-DE" sz="1400" dirty="0" smtClean="0">
                <a:solidFill>
                  <a:schemeClr val="tx1"/>
                </a:solidFill>
              </a:rPr>
              <a:t> auf der </a:t>
            </a:r>
            <a:r>
              <a:rPr lang="de-DE" sz="1400" b="1" dirty="0" smtClean="0">
                <a:solidFill>
                  <a:schemeClr val="tx1"/>
                </a:solidFill>
              </a:rPr>
              <a:t>Piste</a:t>
            </a:r>
            <a:r>
              <a:rPr lang="de-DE" sz="1400" dirty="0" smtClean="0">
                <a:solidFill>
                  <a:schemeClr val="tx1"/>
                </a:solidFill>
              </a:rPr>
              <a:t> ist uns sehr wichtig, aus diesen Gründen werden wir folgende Sicherheitsvorkehrungen anbieten</a:t>
            </a:r>
            <a:r>
              <a:rPr lang="de-DE" sz="14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de-DE" sz="1400" dirty="0" smtClean="0"/>
              <a:t>Ford Mechaniker vor Ort  </a:t>
            </a:r>
            <a:r>
              <a:rPr lang="de-DE" sz="1000" dirty="0" smtClean="0"/>
              <a:t>(</a:t>
            </a:r>
            <a:r>
              <a:rPr lang="de-DE" sz="1000" dirty="0" err="1" smtClean="0"/>
              <a:t>Centralgarage</a:t>
            </a:r>
            <a:r>
              <a:rPr lang="de-DE" sz="1000" dirty="0" smtClean="0"/>
              <a:t> Sursee AG)</a:t>
            </a:r>
          </a:p>
          <a:p>
            <a:pPr>
              <a:buFontTx/>
              <a:buChar char="-"/>
            </a:pPr>
            <a:r>
              <a:rPr lang="de-DE" sz="1600" dirty="0" smtClean="0"/>
              <a:t>5 Profi Instruktoren </a:t>
            </a:r>
            <a:r>
              <a:rPr lang="de-DE" sz="1000" dirty="0" smtClean="0"/>
              <a:t>(über 1000 Runden auf Piste </a:t>
            </a:r>
            <a:r>
              <a:rPr lang="de-DE" sz="1000" dirty="0" err="1" smtClean="0"/>
              <a:t>Grobnik</a:t>
            </a:r>
            <a:r>
              <a:rPr lang="de-DE" sz="1000" dirty="0" smtClean="0"/>
              <a:t>)</a:t>
            </a:r>
          </a:p>
          <a:p>
            <a:pPr>
              <a:buFontTx/>
              <a:buChar char="-"/>
            </a:pPr>
            <a:r>
              <a:rPr lang="de-DE" sz="1600" dirty="0" smtClean="0"/>
              <a:t>5 Streckenposten </a:t>
            </a:r>
            <a:r>
              <a:rPr lang="de-DE" sz="1000" dirty="0" smtClean="0"/>
              <a:t>(werden auch in Profirennen eingesetzt)</a:t>
            </a:r>
          </a:p>
          <a:p>
            <a:pPr>
              <a:buFontTx/>
              <a:buChar char="-"/>
            </a:pPr>
            <a:r>
              <a:rPr lang="de-DE" sz="1400" dirty="0" smtClean="0"/>
              <a:t>Ambulanzfahrzeug vor Ort</a:t>
            </a:r>
          </a:p>
          <a:p>
            <a:pPr>
              <a:buFontTx/>
              <a:buChar char="-"/>
            </a:pPr>
            <a:r>
              <a:rPr lang="de-DE" sz="1400" dirty="0" smtClean="0"/>
              <a:t>2 Ärzte vor Ort  </a:t>
            </a:r>
            <a:r>
              <a:rPr lang="de-DE" sz="1000" dirty="0" smtClean="0"/>
              <a:t>(spezialisiert  auf Rennunfälle)</a:t>
            </a:r>
            <a:endParaRPr lang="de-DE" dirty="0" smtClean="0"/>
          </a:p>
          <a:p>
            <a:pPr>
              <a:buFontTx/>
              <a:buChar char="-"/>
            </a:pPr>
            <a:r>
              <a:rPr lang="de-DE" sz="1400" dirty="0" smtClean="0"/>
              <a:t>Kostenlose Inspektion des Fahrzeugs. </a:t>
            </a:r>
            <a:r>
              <a:rPr lang="de-DE" sz="1400" b="1" u="sng" dirty="0" smtClean="0"/>
              <a:t>Pflicht!!!</a:t>
            </a:r>
            <a:endParaRPr lang="de-DE" sz="1000" b="1" u="sng" dirty="0" smtClean="0"/>
          </a:p>
          <a:p>
            <a:pPr>
              <a:buFontTx/>
              <a:buChar char="-"/>
            </a:pPr>
            <a:r>
              <a:rPr lang="de-DE" sz="1400" dirty="0" smtClean="0"/>
              <a:t>Helmpflicht (Kaufen oder Mieten)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71806"/>
            <a:ext cx="4038600" cy="2333587"/>
          </a:xfrm>
        </p:spPr>
      </p:pic>
    </p:spTree>
    <p:extLst>
      <p:ext uri="{BB962C8B-B14F-4D97-AF65-F5344CB8AC3E}">
        <p14:creationId xmlns:p14="http://schemas.microsoft.com/office/powerpoint/2010/main" val="33953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Mittwoch 08.05.2013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Frühstück</a:t>
            </a:r>
          </a:p>
          <a:p>
            <a:r>
              <a:rPr lang="de-DE" dirty="0" smtClean="0"/>
              <a:t>Besprechung Route</a:t>
            </a:r>
          </a:p>
          <a:p>
            <a:r>
              <a:rPr lang="de-DE" dirty="0" smtClean="0"/>
              <a:t>Gemeinsame Fahrt mit Mustangs zum Nationalpark </a:t>
            </a:r>
            <a:r>
              <a:rPr lang="de-DE" dirty="0" err="1" smtClean="0"/>
              <a:t>Plitvicer</a:t>
            </a:r>
            <a:r>
              <a:rPr lang="de-DE" dirty="0" smtClean="0"/>
              <a:t> Seen. </a:t>
            </a:r>
          </a:p>
          <a:p>
            <a:r>
              <a:rPr lang="de-DE" dirty="0" smtClean="0"/>
              <a:t>Führung durch Touristenführer im Nationalpark</a:t>
            </a:r>
          </a:p>
          <a:p>
            <a:r>
              <a:rPr lang="de-DE" dirty="0" smtClean="0"/>
              <a:t>Mittagessen in Park, Abendessen im Restaurant </a:t>
            </a:r>
          </a:p>
          <a:p>
            <a:r>
              <a:rPr lang="de-DE" dirty="0" smtClean="0"/>
              <a:t>Überraschung</a:t>
            </a:r>
          </a:p>
          <a:p>
            <a:endParaRPr lang="de-DE" dirty="0" smtClean="0"/>
          </a:p>
          <a:p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240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1085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Donnerstag 09.05.2012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Ausnüchtern </a:t>
            </a:r>
            <a:r>
              <a:rPr lang="de-DE" dirty="0" smtClean="0">
                <a:sym typeface="Wingdings" pitchFamily="2" charset="2"/>
              </a:rPr>
              <a:t></a:t>
            </a:r>
          </a:p>
          <a:p>
            <a:r>
              <a:rPr lang="de-DE" dirty="0" smtClean="0">
                <a:sym typeface="Wingdings" pitchFamily="2" charset="2"/>
              </a:rPr>
              <a:t>Frühstück</a:t>
            </a:r>
          </a:p>
          <a:p>
            <a:r>
              <a:rPr lang="de-DE" dirty="0" smtClean="0">
                <a:sym typeface="Wingdings" pitchFamily="2" charset="2"/>
              </a:rPr>
              <a:t>Check out bis 12:00 Uhr</a:t>
            </a:r>
          </a:p>
          <a:p>
            <a:r>
              <a:rPr lang="de-DE" dirty="0" smtClean="0">
                <a:sym typeface="Wingdings" pitchFamily="2" charset="2"/>
              </a:rPr>
              <a:t>Programm ist um 13:00 Uhr fertig, danach kann jeder entscheiden wie er weiterfahren will. </a:t>
            </a:r>
          </a:p>
          <a:p>
            <a:r>
              <a:rPr lang="de-DE" sz="1200" dirty="0" smtClean="0">
                <a:sym typeface="Wingdings" pitchFamily="2" charset="2"/>
              </a:rPr>
              <a:t>Möglichkeiten:</a:t>
            </a:r>
          </a:p>
          <a:p>
            <a:pPr lvl="1"/>
            <a:r>
              <a:rPr lang="de-DE" sz="800" dirty="0" smtClean="0">
                <a:sym typeface="Wingdings" pitchFamily="2" charset="2"/>
              </a:rPr>
              <a:t>Im Hotel bleiben </a:t>
            </a:r>
          </a:p>
          <a:p>
            <a:pPr lvl="1"/>
            <a:r>
              <a:rPr lang="de-DE" sz="800" dirty="0" smtClean="0">
                <a:sym typeface="Wingdings" pitchFamily="2" charset="2"/>
              </a:rPr>
              <a:t>Fahrt bis Italien oder Tessin und da noch 1-2 Tage verweilen.</a:t>
            </a:r>
          </a:p>
          <a:p>
            <a:pPr lvl="1"/>
            <a:r>
              <a:rPr lang="de-DE" sz="800" dirty="0" smtClean="0">
                <a:sym typeface="Wingdings" pitchFamily="2" charset="2"/>
              </a:rPr>
              <a:t>Einige fahren weiter Richtung Süden, wer will kann sich </a:t>
            </a:r>
            <a:r>
              <a:rPr lang="de-DE" sz="800" dirty="0" err="1" smtClean="0">
                <a:sym typeface="Wingdings" pitchFamily="2" charset="2"/>
              </a:rPr>
              <a:t>anschliessen</a:t>
            </a:r>
            <a:r>
              <a:rPr lang="de-DE" sz="800" dirty="0">
                <a:sym typeface="Wingdings" pitchFamily="2" charset="2"/>
              </a:rPr>
              <a:t> </a:t>
            </a:r>
            <a:r>
              <a:rPr lang="de-DE" sz="800" dirty="0" smtClean="0">
                <a:sym typeface="Wingdings" pitchFamily="2" charset="2"/>
              </a:rPr>
              <a:t>und Kroatien noch ein wenig mehr entdecken.</a:t>
            </a:r>
          </a:p>
          <a:p>
            <a:pPr lvl="1"/>
            <a:endParaRPr lang="de-DE" sz="800" dirty="0" smtClean="0">
              <a:sym typeface="Wingdings" pitchFamily="2" charset="2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79" y="1981200"/>
            <a:ext cx="2787041" cy="4114800"/>
          </a:xfrm>
        </p:spPr>
      </p:pic>
    </p:spTree>
    <p:extLst>
      <p:ext uri="{BB962C8B-B14F-4D97-AF65-F5344CB8AC3E}">
        <p14:creationId xmlns:p14="http://schemas.microsoft.com/office/powerpoint/2010/main" val="4155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Für die Sicherheit der Fahrzeuge	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Da der Mustang in Kroatien sehr selten ist, werden die Personen sehr neugierig auf die Fahrzeuge reagieren. </a:t>
            </a:r>
          </a:p>
          <a:p>
            <a:r>
              <a:rPr lang="de-DE" dirty="0" smtClean="0"/>
              <a:t>Um Diebstahl oder Beschädigungen zu vermeiden werden die Fahrzeuge 24h bewacht.</a:t>
            </a:r>
          </a:p>
          <a:p>
            <a:r>
              <a:rPr lang="de-DE" dirty="0" smtClean="0"/>
              <a:t>Für die Sicherheit wird die Firma </a:t>
            </a:r>
            <a:r>
              <a:rPr lang="de-DE" b="1" dirty="0" smtClean="0"/>
              <a:t>Klemm Security</a:t>
            </a:r>
            <a:r>
              <a:rPr lang="de-DE" dirty="0" smtClean="0"/>
              <a:t> sorgen.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23648" cy="2420476"/>
          </a:xfrm>
        </p:spPr>
      </p:pic>
    </p:spTree>
    <p:extLst>
      <p:ext uri="{BB962C8B-B14F-4D97-AF65-F5344CB8AC3E}">
        <p14:creationId xmlns:p14="http://schemas.microsoft.com/office/powerpoint/2010/main" val="17655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Versicherung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Der Organisator übernimmt keine Haftung für Schäden an Person und Fahrzeug.</a:t>
            </a:r>
          </a:p>
          <a:p>
            <a:r>
              <a:rPr lang="de-DE" dirty="0" smtClean="0"/>
              <a:t>Bitte vergewissern Sie sich bei Ihrer Versicherung, ob Sie mit dem Fahrzeug ein Sicherheitstraining besuchen dürfen. </a:t>
            </a:r>
          </a:p>
          <a:p>
            <a:pPr lvl="1"/>
            <a:r>
              <a:rPr lang="de-DE" dirty="0" smtClean="0"/>
              <a:t>(Schriftliche Bestätigung anfordern)</a:t>
            </a:r>
          </a:p>
          <a:p>
            <a:r>
              <a:rPr lang="de-DE" dirty="0" err="1" smtClean="0"/>
              <a:t>Strassenunfälle</a:t>
            </a:r>
            <a:r>
              <a:rPr lang="de-DE" dirty="0" smtClean="0"/>
              <a:t> </a:t>
            </a:r>
            <a:r>
              <a:rPr lang="de-DE" dirty="0" smtClean="0"/>
              <a:t>auf </a:t>
            </a:r>
            <a:r>
              <a:rPr lang="de-DE" dirty="0" err="1" smtClean="0"/>
              <a:t>Nationalstrassen</a:t>
            </a:r>
            <a:r>
              <a:rPr lang="de-DE" dirty="0" smtClean="0"/>
              <a:t>, werden von der Versicherung gedeckt, sofern kein Alkohol- und Drogenkonsum. </a:t>
            </a:r>
          </a:p>
          <a:p>
            <a:r>
              <a:rPr lang="de-DE" dirty="0" smtClean="0"/>
              <a:t>Bei Fragen Betreff Versicherung bei Organisator melden.</a:t>
            </a:r>
          </a:p>
          <a:p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4114"/>
            <a:ext cx="4038600" cy="2828971"/>
          </a:xfrm>
        </p:spPr>
      </p:pic>
    </p:spTree>
    <p:extLst>
      <p:ext uri="{BB962C8B-B14F-4D97-AF65-F5344CB8AC3E}">
        <p14:creationId xmlns:p14="http://schemas.microsoft.com/office/powerpoint/2010/main" val="595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Themen</a:t>
            </a:r>
            <a:r>
              <a:rPr lang="de-DE" dirty="0" smtClean="0"/>
              <a:t>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Datum der Reise</a:t>
            </a:r>
          </a:p>
          <a:p>
            <a:r>
              <a:rPr lang="de-DE" dirty="0" smtClean="0"/>
              <a:t>Kroatien</a:t>
            </a:r>
          </a:p>
          <a:p>
            <a:r>
              <a:rPr lang="de-DE" dirty="0" smtClean="0"/>
              <a:t>Hotel</a:t>
            </a:r>
          </a:p>
          <a:p>
            <a:r>
              <a:rPr lang="de-DE" dirty="0" smtClean="0"/>
              <a:t>Rennstrecke</a:t>
            </a:r>
          </a:p>
          <a:p>
            <a:r>
              <a:rPr lang="de-DE" dirty="0" smtClean="0"/>
              <a:t>Programm</a:t>
            </a:r>
          </a:p>
          <a:p>
            <a:r>
              <a:rPr lang="de-DE" dirty="0" smtClean="0"/>
              <a:t>Security </a:t>
            </a:r>
          </a:p>
          <a:p>
            <a:r>
              <a:rPr lang="de-DE" dirty="0" smtClean="0"/>
              <a:t>Versicherung</a:t>
            </a:r>
          </a:p>
          <a:p>
            <a:r>
              <a:rPr lang="de-DE" dirty="0" smtClean="0"/>
              <a:t>Wichtige Infos</a:t>
            </a:r>
          </a:p>
          <a:p>
            <a:r>
              <a:rPr lang="de-DE" dirty="0" smtClean="0"/>
              <a:t>Ziel des Anlasses </a:t>
            </a:r>
          </a:p>
          <a:p>
            <a:r>
              <a:rPr lang="de-DE" dirty="0" smtClean="0"/>
              <a:t>Preise</a:t>
            </a:r>
          </a:p>
          <a:p>
            <a:r>
              <a:rPr lang="de-DE" dirty="0" smtClean="0"/>
              <a:t>Photographin (Annika </a:t>
            </a:r>
            <a:r>
              <a:rPr lang="de-DE" dirty="0" err="1" smtClean="0"/>
              <a:t>Bütschi</a:t>
            </a:r>
            <a:r>
              <a:rPr lang="de-DE" dirty="0" smtClean="0"/>
              <a:t> CH)</a:t>
            </a:r>
          </a:p>
          <a:p>
            <a:r>
              <a:rPr lang="de-DE" dirty="0" smtClean="0"/>
              <a:t>Organisatoren</a:t>
            </a:r>
          </a:p>
          <a:p>
            <a:r>
              <a:rPr lang="de-DE" dirty="0" smtClean="0"/>
              <a:t>Videos</a:t>
            </a:r>
          </a:p>
          <a:p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420888"/>
            <a:ext cx="2280253" cy="2736304"/>
          </a:xfrm>
        </p:spPr>
      </p:pic>
    </p:spTree>
    <p:extLst>
      <p:ext uri="{BB962C8B-B14F-4D97-AF65-F5344CB8AC3E}">
        <p14:creationId xmlns:p14="http://schemas.microsoft.com/office/powerpoint/2010/main" val="18452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1556792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de-DE" b="1" u="sng" dirty="0" smtClean="0"/>
              <a:t>Sehr wichtig 	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Aus Sicherheitsgründen wird jedes Auto vor der Reise zur einer Sicherheitskontrolle aufgeboten. Diese Kontrolle führt die </a:t>
            </a:r>
            <a:r>
              <a:rPr lang="de-DE" dirty="0" err="1" smtClean="0"/>
              <a:t>Centralgarage</a:t>
            </a:r>
            <a:r>
              <a:rPr lang="de-DE" dirty="0" smtClean="0"/>
              <a:t> Sursee AG kostenlos durch.</a:t>
            </a:r>
          </a:p>
          <a:p>
            <a:pPr>
              <a:buFontTx/>
              <a:buChar char="-"/>
            </a:pPr>
            <a:r>
              <a:rPr lang="de-DE" dirty="0" smtClean="0"/>
              <a:t>Jedes Fahrzeug muss eine Europaweite Pannenhilfe Versicherung haben.</a:t>
            </a:r>
          </a:p>
          <a:p>
            <a:pPr>
              <a:buFontTx/>
              <a:buChar char="-"/>
            </a:pPr>
            <a:r>
              <a:rPr lang="de-DE" dirty="0" smtClean="0"/>
              <a:t>Die Teilnehmerzahl für Fahrzeuge auf der Piste ist bei 25 begrenzt.</a:t>
            </a:r>
          </a:p>
          <a:p>
            <a:pPr>
              <a:buFontTx/>
              <a:buChar char="-"/>
            </a:pPr>
            <a:r>
              <a:rPr lang="de-DE" dirty="0" smtClean="0"/>
              <a:t>Die Teilnehmerzahl für Personen ist bei 80 begrenzt.</a:t>
            </a:r>
          </a:p>
          <a:p>
            <a:pPr>
              <a:buFontTx/>
              <a:buChar char="-"/>
            </a:pPr>
            <a:r>
              <a:rPr lang="de-DE" dirty="0" smtClean="0"/>
              <a:t>Benzinkosten und </a:t>
            </a:r>
            <a:r>
              <a:rPr lang="de-DE" dirty="0" err="1" smtClean="0"/>
              <a:t>Strassengebühren</a:t>
            </a:r>
            <a:r>
              <a:rPr lang="de-DE" dirty="0" smtClean="0"/>
              <a:t> übernimmt der Fahrer.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56592" y="1196752"/>
            <a:ext cx="8229600" cy="914400"/>
          </a:xfrm>
        </p:spPr>
        <p:txBody>
          <a:bodyPr/>
          <a:lstStyle/>
          <a:p>
            <a:pPr algn="ctr"/>
            <a:r>
              <a:rPr lang="de-DE" b="1" u="sng" dirty="0" smtClean="0"/>
              <a:t>Ziel dieses Ausfluges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Spass</a:t>
            </a:r>
            <a:r>
              <a:rPr lang="de-DE" dirty="0" smtClean="0"/>
              <a:t> haben</a:t>
            </a:r>
          </a:p>
          <a:p>
            <a:r>
              <a:rPr lang="de-DE" dirty="0" smtClean="0"/>
              <a:t>Das Fahrzeug im Limit Bereich besser kennenlernen </a:t>
            </a:r>
          </a:p>
          <a:p>
            <a:r>
              <a:rPr lang="de-DE" dirty="0" smtClean="0"/>
              <a:t>In wenigen Tagen ein neues Land entdecken </a:t>
            </a:r>
          </a:p>
          <a:p>
            <a:r>
              <a:rPr lang="de-DE" dirty="0" smtClean="0"/>
              <a:t>Die Zeit mit anderen Teilnehmer der US Car Szene </a:t>
            </a:r>
            <a:r>
              <a:rPr lang="de-DE" dirty="0" err="1" smtClean="0"/>
              <a:t>geniessen</a:t>
            </a:r>
            <a:endParaRPr lang="de-DE" dirty="0"/>
          </a:p>
          <a:p>
            <a:r>
              <a:rPr lang="de-DE" dirty="0" smtClean="0"/>
              <a:t>und natürlich  Gummi verbrauchen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  <a:p>
            <a:endParaRPr lang="de-DE" dirty="0" smtClean="0"/>
          </a:p>
          <a:p>
            <a:endParaRPr lang="de-CH" dirty="0"/>
          </a:p>
        </p:txBody>
      </p:sp>
      <p:pic>
        <p:nvPicPr>
          <p:cNvPr id="2050" name="Picture 2" descr="\\ford-sursee.local\private$\home\bernard.matosevic\Desktop\Mustang Woche\zie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376264" cy="21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14400"/>
          </a:xfrm>
        </p:spPr>
        <p:txBody>
          <a:bodyPr/>
          <a:lstStyle/>
          <a:p>
            <a:pPr algn="ctr"/>
            <a:r>
              <a:rPr lang="de-DE" b="1" u="sng" dirty="0" smtClean="0"/>
              <a:t>Preise</a:t>
            </a:r>
            <a:endParaRPr lang="de-CH" b="1" u="sn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96" y="1412776"/>
            <a:ext cx="4472236" cy="411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200" dirty="0" smtClean="0"/>
              <a:t>Teilnahme an der Rennstrecke und gesamte Reise</a:t>
            </a:r>
            <a:endParaRPr lang="de-CH" sz="1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3"/>
          </p:nvPr>
        </p:nvSpPr>
        <p:spPr>
          <a:xfrm>
            <a:off x="4644008" y="1412776"/>
            <a:ext cx="4464496" cy="4111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de-DE" sz="1200" dirty="0" smtClean="0"/>
              <a:t>Teilnahme der Reise ohne fahrt auf der Rennstrecke </a:t>
            </a:r>
            <a:endParaRPr lang="de-CH" sz="12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35496" y="1988840"/>
            <a:ext cx="4470648" cy="46085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1200" dirty="0" smtClean="0"/>
              <a:t>1 Fahrzeug und Fahrer 		Fr. 1‘750.-</a:t>
            </a:r>
          </a:p>
          <a:p>
            <a:r>
              <a:rPr lang="de-DE" sz="1200" dirty="0" smtClean="0"/>
              <a:t>Jede weitere Begleitperson 	Fr. </a:t>
            </a:r>
            <a:r>
              <a:rPr lang="de-DE" sz="1200" dirty="0"/>
              <a:t> </a:t>
            </a:r>
            <a:r>
              <a:rPr lang="de-DE" sz="1200" dirty="0" smtClean="0"/>
              <a:t> 750.-</a:t>
            </a:r>
          </a:p>
          <a:p>
            <a:r>
              <a:rPr lang="de-DE" sz="1200" dirty="0" smtClean="0"/>
              <a:t>Für nicht Kunden der </a:t>
            </a:r>
            <a:r>
              <a:rPr lang="de-DE" sz="1200" dirty="0" err="1" smtClean="0"/>
              <a:t>Centralgarage</a:t>
            </a:r>
            <a:r>
              <a:rPr lang="de-DE" sz="1200" dirty="0" smtClean="0"/>
              <a:t> Sursee AG wird eine zusätzliche Bearbeitungsgebühr von </a:t>
            </a:r>
            <a:r>
              <a:rPr lang="de-DE" sz="1200" b="1" u="sng" dirty="0" smtClean="0"/>
              <a:t>Fr. 100.-  </a:t>
            </a:r>
            <a:r>
              <a:rPr lang="de-DE" sz="1200" dirty="0" smtClean="0"/>
              <a:t> </a:t>
            </a:r>
            <a:r>
              <a:rPr lang="de-DE" sz="1200" dirty="0" err="1" smtClean="0"/>
              <a:t>p.P</a:t>
            </a:r>
            <a:r>
              <a:rPr lang="de-DE" sz="1200" dirty="0" smtClean="0"/>
              <a:t>. in Rechnung gestellt.</a:t>
            </a:r>
          </a:p>
          <a:p>
            <a:r>
              <a:rPr lang="de-DE" sz="1200" dirty="0" smtClean="0"/>
              <a:t>Einzelzimmer Zuschlag Fr. 100.-</a:t>
            </a:r>
            <a:endParaRPr lang="de-DE" sz="1200" dirty="0"/>
          </a:p>
          <a:p>
            <a:r>
              <a:rPr lang="de-DE" sz="1200" b="1" dirty="0" smtClean="0"/>
              <a:t>Im Preis ist inbegriffen:</a:t>
            </a:r>
            <a:endParaRPr lang="de-CH" sz="1200" b="1" dirty="0" smtClean="0"/>
          </a:p>
          <a:p>
            <a:pPr lvl="1"/>
            <a:r>
              <a:rPr lang="de-DE" sz="900" dirty="0" smtClean="0"/>
              <a:t>Teilnahme an der Rennstrecke (Begleitperson, Zuschauer oder Beifahrer)</a:t>
            </a:r>
          </a:p>
          <a:p>
            <a:pPr lvl="1"/>
            <a:r>
              <a:rPr lang="de-DE" sz="900" dirty="0" smtClean="0"/>
              <a:t>Alternativ Programm am 07.05.2013 (für Begleitpersonen ohne Int. an der Piste)</a:t>
            </a:r>
          </a:p>
          <a:p>
            <a:pPr lvl="1"/>
            <a:r>
              <a:rPr lang="de-DE" sz="900" dirty="0" smtClean="0"/>
              <a:t>Übernachtung im Hotel mit 4 Sternen</a:t>
            </a:r>
          </a:p>
          <a:p>
            <a:pPr lvl="1"/>
            <a:r>
              <a:rPr lang="de-DE" sz="900" dirty="0" smtClean="0"/>
              <a:t>Essen (Morgen, Mittag, Nacht)</a:t>
            </a:r>
            <a:endParaRPr lang="de-DE" sz="900" dirty="0"/>
          </a:p>
          <a:p>
            <a:pPr lvl="1"/>
            <a:r>
              <a:rPr lang="de-DE" sz="900" dirty="0" smtClean="0"/>
              <a:t>Parkplatz für Auto</a:t>
            </a:r>
          </a:p>
          <a:p>
            <a:pPr lvl="1"/>
            <a:r>
              <a:rPr lang="de-DE" sz="900" dirty="0" smtClean="0"/>
              <a:t>Eintritt in die Parks</a:t>
            </a:r>
          </a:p>
          <a:p>
            <a:pPr lvl="1"/>
            <a:r>
              <a:rPr lang="de-DE" sz="900" dirty="0" smtClean="0"/>
              <a:t>Reisen mit dem Car</a:t>
            </a:r>
          </a:p>
          <a:p>
            <a:pPr lvl="1"/>
            <a:r>
              <a:rPr lang="de-DE" sz="900" dirty="0" err="1" smtClean="0"/>
              <a:t>Securitas</a:t>
            </a:r>
            <a:endParaRPr lang="de-DE" sz="900" dirty="0" smtClean="0"/>
          </a:p>
          <a:p>
            <a:pPr lvl="1"/>
            <a:r>
              <a:rPr lang="de-DE" sz="900" dirty="0" smtClean="0"/>
              <a:t>Photographin  </a:t>
            </a:r>
          </a:p>
          <a:p>
            <a:pPr lvl="1"/>
            <a:r>
              <a:rPr lang="de-DE" sz="900" dirty="0" smtClean="0"/>
              <a:t>Reiseführerin und Übersetzer</a:t>
            </a:r>
          </a:p>
          <a:p>
            <a:pPr lvl="1"/>
            <a:r>
              <a:rPr lang="de-DE" sz="900" dirty="0" smtClean="0"/>
              <a:t>Fahrzeug Inspektion</a:t>
            </a:r>
          </a:p>
          <a:p>
            <a:pPr lvl="1"/>
            <a:endParaRPr lang="de-DE" sz="80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4644008" y="1988840"/>
            <a:ext cx="4464496" cy="46085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1200" dirty="0" smtClean="0"/>
              <a:t>1 Fahrzeug und Fahrer		Fr. 890.-</a:t>
            </a:r>
          </a:p>
          <a:p>
            <a:r>
              <a:rPr lang="de-DE" sz="1200" dirty="0" smtClean="0"/>
              <a:t>Jede weiter Person		Fr. 750.-</a:t>
            </a:r>
          </a:p>
          <a:p>
            <a:r>
              <a:rPr lang="de-DE" sz="1200" dirty="0"/>
              <a:t>Für nicht Kunden der </a:t>
            </a:r>
            <a:r>
              <a:rPr lang="de-DE" sz="1200" dirty="0" err="1"/>
              <a:t>Centralgarage</a:t>
            </a:r>
            <a:r>
              <a:rPr lang="de-DE" sz="1200" dirty="0"/>
              <a:t> Sursee AG wird eine zusätzliche Bearbeitungsgebühr von </a:t>
            </a:r>
            <a:r>
              <a:rPr lang="de-DE" sz="1200" b="1" u="sng" dirty="0"/>
              <a:t>Fr. 100.-  </a:t>
            </a:r>
            <a:r>
              <a:rPr lang="de-DE" sz="1200" dirty="0"/>
              <a:t>in Rechnung gestellt</a:t>
            </a:r>
            <a:r>
              <a:rPr lang="de-DE" sz="1200" dirty="0" smtClean="0"/>
              <a:t>.</a:t>
            </a:r>
          </a:p>
          <a:p>
            <a:r>
              <a:rPr lang="de-DE" sz="1200" dirty="0" smtClean="0"/>
              <a:t>Einzelzimmer Zuschlag Fr. 100.-</a:t>
            </a:r>
            <a:endParaRPr lang="de-DE" sz="1200" dirty="0"/>
          </a:p>
          <a:p>
            <a:r>
              <a:rPr lang="de-DE" sz="1200" b="1" dirty="0" smtClean="0"/>
              <a:t>Im Preis ist inbegriffen:</a:t>
            </a:r>
          </a:p>
          <a:p>
            <a:pPr lvl="1"/>
            <a:r>
              <a:rPr lang="de-DE" sz="800" dirty="0" smtClean="0"/>
              <a:t>Eintritt zur Piste als Zuschauer</a:t>
            </a:r>
          </a:p>
          <a:p>
            <a:pPr lvl="1"/>
            <a:r>
              <a:rPr lang="de-DE" sz="800" dirty="0" smtClean="0"/>
              <a:t>Alternativprogramm am 07.05.2013 (falls kein Interesse an der Piste)</a:t>
            </a:r>
          </a:p>
          <a:p>
            <a:pPr lvl="1"/>
            <a:r>
              <a:rPr lang="de-DE" sz="800" dirty="0" smtClean="0"/>
              <a:t>Übernachtung im Hotel mit 4 Sternen</a:t>
            </a:r>
          </a:p>
          <a:p>
            <a:pPr lvl="1"/>
            <a:r>
              <a:rPr lang="de-DE" sz="800" dirty="0" smtClean="0"/>
              <a:t>Essen (Morgen, Mittag, Nacht)</a:t>
            </a:r>
          </a:p>
          <a:p>
            <a:pPr lvl="1"/>
            <a:r>
              <a:rPr lang="de-DE" sz="800" dirty="0" smtClean="0"/>
              <a:t>Parkplatz für Auto</a:t>
            </a:r>
          </a:p>
          <a:p>
            <a:pPr lvl="1"/>
            <a:r>
              <a:rPr lang="de-DE" sz="800" dirty="0" smtClean="0"/>
              <a:t>Eintritt in die Parks</a:t>
            </a:r>
          </a:p>
          <a:p>
            <a:pPr lvl="1"/>
            <a:r>
              <a:rPr lang="de-DE" sz="800" dirty="0" smtClean="0"/>
              <a:t>Reisen mit dem Car</a:t>
            </a:r>
          </a:p>
          <a:p>
            <a:pPr lvl="1"/>
            <a:r>
              <a:rPr lang="de-DE" sz="800" dirty="0" err="1" smtClean="0"/>
              <a:t>Securitas</a:t>
            </a:r>
            <a:endParaRPr lang="de-DE" sz="800" dirty="0" smtClean="0"/>
          </a:p>
          <a:p>
            <a:pPr lvl="1"/>
            <a:r>
              <a:rPr lang="de-DE" sz="800" dirty="0" smtClean="0"/>
              <a:t>Photographin</a:t>
            </a:r>
          </a:p>
          <a:p>
            <a:pPr lvl="1"/>
            <a:r>
              <a:rPr lang="de-DE" sz="800" dirty="0" smtClean="0"/>
              <a:t>Reiseführerin und Übersetzer</a:t>
            </a:r>
          </a:p>
          <a:p>
            <a:pPr lvl="1"/>
            <a:r>
              <a:rPr lang="de-DE" sz="800" dirty="0" smtClean="0"/>
              <a:t>Fahrzeug Inspektion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6483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Photographin </a:t>
            </a:r>
            <a:endParaRPr lang="de-CH" b="1" u="sng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088231" cy="2172605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2674486" cy="2232248"/>
          </a:xfrm>
        </p:spPr>
      </p:pic>
      <p:pic>
        <p:nvPicPr>
          <p:cNvPr id="3074" name="Picture 2" descr="\\ford-sursee.local\private$\home\bernard.matosevic\Desktop\Mustang Woche\622501_408313189227683_20176644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240360" cy="21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ford-sursee.local\private$\home\bernard.matosevic\Desktop\Mustang Woche\337516_461312717223964_943966903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453543" cy="16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ford-sursee.local\private$\home\bernard.matosevic\Desktop\Mustang Woche\135708_466752800013289_7058122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9" y="3933056"/>
            <a:ext cx="1584176" cy="23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67" y="4951704"/>
            <a:ext cx="575945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Organisatoren</a:t>
            </a:r>
            <a:endParaRPr lang="de-CH" b="1" u="sn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4040188" cy="411162"/>
          </a:xfrm>
        </p:spPr>
        <p:txBody>
          <a:bodyPr/>
          <a:lstStyle/>
          <a:p>
            <a:r>
              <a:rPr lang="de-DE" dirty="0" smtClean="0"/>
              <a:t>Die Reise wurde von </a:t>
            </a:r>
          </a:p>
          <a:p>
            <a:r>
              <a:rPr lang="de-DE" dirty="0" smtClean="0"/>
              <a:t>Bernard </a:t>
            </a:r>
            <a:r>
              <a:rPr lang="de-DE" dirty="0" err="1" smtClean="0"/>
              <a:t>management</a:t>
            </a:r>
            <a:r>
              <a:rPr lang="de-DE" dirty="0" smtClean="0"/>
              <a:t> Organsiert.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3"/>
          </p:nvPr>
        </p:nvSpPr>
        <p:spPr>
          <a:xfrm>
            <a:off x="4644008" y="2492896"/>
            <a:ext cx="4040188" cy="411162"/>
          </a:xfrm>
        </p:spPr>
        <p:txBody>
          <a:bodyPr/>
          <a:lstStyle/>
          <a:p>
            <a:r>
              <a:rPr lang="de-DE" dirty="0" smtClean="0"/>
              <a:t>Im Auftrag von </a:t>
            </a:r>
          </a:p>
          <a:p>
            <a:r>
              <a:rPr lang="de-DE" dirty="0" err="1" smtClean="0"/>
              <a:t>Centralgarage</a:t>
            </a:r>
            <a:r>
              <a:rPr lang="de-DE" dirty="0" smtClean="0"/>
              <a:t> Sursee AG.</a:t>
            </a:r>
            <a:endParaRPr lang="de-CH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7" y="3905250"/>
            <a:ext cx="3819525" cy="723900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029075"/>
            <a:ext cx="3943350" cy="47625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5759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Div. Videos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u="sng" dirty="0" err="1" smtClean="0"/>
              <a:t>Brijuni</a:t>
            </a:r>
            <a:endParaRPr lang="de-DE" b="1" u="sng" dirty="0" smtClean="0"/>
          </a:p>
          <a:p>
            <a:pPr lvl="1"/>
            <a:r>
              <a:rPr lang="de-CH" dirty="0">
                <a:hlinkClick r:id="rId2"/>
              </a:rPr>
              <a:t>http://</a:t>
            </a:r>
            <a:r>
              <a:rPr lang="de-CH" dirty="0" smtClean="0">
                <a:hlinkClick r:id="rId2"/>
              </a:rPr>
              <a:t>www.youtube.com/watch?v=B2GM1NbJeYI</a:t>
            </a:r>
            <a:endParaRPr lang="de-CH" dirty="0" smtClean="0"/>
          </a:p>
          <a:p>
            <a:pPr lvl="1"/>
            <a:r>
              <a:rPr lang="de-CH" dirty="0">
                <a:hlinkClick r:id="rId3"/>
              </a:rPr>
              <a:t>http://</a:t>
            </a:r>
            <a:r>
              <a:rPr lang="de-CH" dirty="0" smtClean="0">
                <a:hlinkClick r:id="rId3"/>
              </a:rPr>
              <a:t>www.youtube.com/watch?v=xIJSb1MLjPo</a:t>
            </a:r>
            <a:endParaRPr lang="de-CH" dirty="0" smtClean="0"/>
          </a:p>
          <a:p>
            <a:r>
              <a:rPr lang="de-DE" b="1" u="sng" dirty="0" err="1" smtClean="0"/>
              <a:t>Plitvicer</a:t>
            </a:r>
            <a:r>
              <a:rPr lang="de-DE" b="1" u="sng" dirty="0" smtClean="0"/>
              <a:t> Seen</a:t>
            </a:r>
          </a:p>
          <a:p>
            <a:pPr lvl="1"/>
            <a:r>
              <a:rPr lang="de-CH" dirty="0">
                <a:hlinkClick r:id="rId4"/>
              </a:rPr>
              <a:t>http://</a:t>
            </a:r>
            <a:r>
              <a:rPr lang="de-CH" dirty="0" smtClean="0">
                <a:hlinkClick r:id="rId4"/>
              </a:rPr>
              <a:t>www.youtube.com/watch?v=w28HLXjutUM</a:t>
            </a:r>
            <a:endParaRPr lang="de-CH" dirty="0" smtClean="0"/>
          </a:p>
          <a:p>
            <a:pPr lvl="1"/>
            <a:r>
              <a:rPr lang="de-CH" u="sng" dirty="0">
                <a:hlinkClick r:id="rId5"/>
              </a:rPr>
              <a:t>http://www.swr.de/schaetze-der-welt/schaetze-der-welt-kroatien-plitvice/-/id=5355190/nid=5355190/did=10473268/1ye3zi4/index.html</a:t>
            </a:r>
            <a:endParaRPr lang="de-CH" dirty="0"/>
          </a:p>
          <a:p>
            <a:r>
              <a:rPr lang="de-DE" b="1" u="sng" dirty="0" smtClean="0"/>
              <a:t>Rennstrecke </a:t>
            </a:r>
            <a:r>
              <a:rPr lang="de-DE" b="1" u="sng" dirty="0" err="1" smtClean="0"/>
              <a:t>Grobnik</a:t>
            </a:r>
            <a:endParaRPr lang="de-DE" b="1" u="sng" dirty="0" smtClean="0"/>
          </a:p>
          <a:p>
            <a:pPr lvl="1"/>
            <a:r>
              <a:rPr lang="de-CH" dirty="0">
                <a:hlinkClick r:id="rId6"/>
              </a:rPr>
              <a:t>http://</a:t>
            </a:r>
            <a:r>
              <a:rPr lang="de-CH" dirty="0" smtClean="0">
                <a:hlinkClick r:id="rId6"/>
              </a:rPr>
              <a:t>www.youtube.com/watch?v=9L-QqcHiWqw</a:t>
            </a:r>
            <a:endParaRPr lang="de-CH" dirty="0" smtClean="0"/>
          </a:p>
          <a:p>
            <a:r>
              <a:rPr lang="de-DE" b="1" u="sng" dirty="0" smtClean="0"/>
              <a:t>Autobahn Kroatien</a:t>
            </a:r>
          </a:p>
          <a:p>
            <a:pPr lvl="1"/>
            <a:r>
              <a:rPr lang="de-CH" dirty="0">
                <a:hlinkClick r:id="rId7"/>
              </a:rPr>
              <a:t>http://www.youtube.com/watch?v=EN_-</a:t>
            </a:r>
            <a:r>
              <a:rPr lang="de-CH" dirty="0" smtClean="0">
                <a:hlinkClick r:id="rId7"/>
              </a:rPr>
              <a:t>KjUSz_Q</a:t>
            </a:r>
            <a:endParaRPr lang="de-CH" dirty="0" smtClean="0"/>
          </a:p>
        </p:txBody>
      </p:sp>
      <p:pic>
        <p:nvPicPr>
          <p:cNvPr id="1026" name="Picture 2" descr="\\ford-sursee.local\private$\home\bernard.matosevic\Desktop\Mustang Woche\video-production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04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Reisedatum</a:t>
            </a:r>
            <a:r>
              <a:rPr lang="de-DE" dirty="0" smtClean="0"/>
              <a:t>	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4400" b="1" dirty="0" smtClean="0">
                <a:solidFill>
                  <a:srgbClr val="0070C0"/>
                </a:solidFill>
              </a:rPr>
              <a:t>05.05.2013 bis 09.05.2013</a:t>
            </a:r>
          </a:p>
          <a:p>
            <a:pPr marL="0" indent="0" algn="ctr">
              <a:buNone/>
            </a:pPr>
            <a:endParaRPr lang="de-DE" sz="4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/>
              <a:t>Kroatien ganz kurz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4038600" cy="4114800"/>
          </a:xfrm>
        </p:spPr>
        <p:txBody>
          <a:bodyPr>
            <a:normAutofit/>
          </a:bodyPr>
          <a:lstStyle/>
          <a:p>
            <a:r>
              <a:rPr lang="de-DE" b="1" dirty="0" smtClean="0"/>
              <a:t>Unabhängigkeit:</a:t>
            </a:r>
            <a:r>
              <a:rPr lang="de-DE" dirty="0" smtClean="0"/>
              <a:t> 25.06.1991</a:t>
            </a:r>
          </a:p>
          <a:p>
            <a:r>
              <a:rPr lang="de-DE" b="1" dirty="0" smtClean="0"/>
              <a:t>Einwohner:</a:t>
            </a:r>
            <a:r>
              <a:rPr lang="de-DE" dirty="0" smtClean="0"/>
              <a:t> 	ca. 4.4 Millionen</a:t>
            </a:r>
          </a:p>
          <a:p>
            <a:r>
              <a:rPr lang="de-DE" b="1" dirty="0" smtClean="0"/>
              <a:t>Hauptstadt</a:t>
            </a:r>
            <a:r>
              <a:rPr lang="de-DE" dirty="0" smtClean="0"/>
              <a:t>: 	Zagreb</a:t>
            </a:r>
          </a:p>
          <a:p>
            <a:r>
              <a:rPr lang="de-DE" b="1" dirty="0" smtClean="0"/>
              <a:t>EU Beitritt: 	</a:t>
            </a:r>
            <a:r>
              <a:rPr lang="de-DE" dirty="0" smtClean="0"/>
              <a:t>01.07.2013</a:t>
            </a:r>
          </a:p>
          <a:p>
            <a:r>
              <a:rPr lang="de-DE" b="1" dirty="0" smtClean="0"/>
              <a:t>Währung: 	</a:t>
            </a:r>
            <a:r>
              <a:rPr lang="de-DE" dirty="0" smtClean="0"/>
              <a:t>Kuna (6Kuna = Fr.1.-)</a:t>
            </a:r>
          </a:p>
          <a:p>
            <a:r>
              <a:rPr lang="de-DE" b="1" dirty="0" smtClean="0"/>
              <a:t>Sprache: 	</a:t>
            </a:r>
            <a:r>
              <a:rPr lang="de-DE" dirty="0" smtClean="0"/>
              <a:t>Kroatisch</a:t>
            </a:r>
          </a:p>
          <a:p>
            <a:r>
              <a:rPr lang="de-DE" b="1" dirty="0" smtClean="0"/>
              <a:t>Religion: 	</a:t>
            </a:r>
            <a:r>
              <a:rPr lang="de-DE" dirty="0" smtClean="0"/>
              <a:t>Römisch Katholisch</a:t>
            </a:r>
            <a:endParaRPr lang="de-DE" dirty="0"/>
          </a:p>
          <a:p>
            <a:r>
              <a:rPr lang="de-DE" b="1" dirty="0" smtClean="0"/>
              <a:t>Zeitzone: </a:t>
            </a:r>
            <a:r>
              <a:rPr lang="de-DE" dirty="0" smtClean="0"/>
              <a:t>	MEZ (UTC +1) Bern</a:t>
            </a:r>
          </a:p>
          <a:p>
            <a:r>
              <a:rPr lang="de-DE" b="1" dirty="0" smtClean="0"/>
              <a:t>Klima:</a:t>
            </a:r>
            <a:r>
              <a:rPr lang="de-DE" dirty="0" smtClean="0"/>
              <a:t>	Mediterranes Klima</a:t>
            </a:r>
          </a:p>
          <a:p>
            <a:endParaRPr lang="de-DE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3121"/>
            <a:ext cx="4038600" cy="3450957"/>
          </a:xfrm>
        </p:spPr>
      </p:pic>
    </p:spTree>
    <p:extLst>
      <p:ext uri="{BB962C8B-B14F-4D97-AF65-F5344CB8AC3E}">
        <p14:creationId xmlns:p14="http://schemas.microsoft.com/office/powerpoint/2010/main" val="7881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Hotel Admiral in </a:t>
            </a:r>
            <a:r>
              <a:rPr lang="de-DE" b="1" u="sng" dirty="0" err="1" smtClean="0"/>
              <a:t>Opatija</a:t>
            </a:r>
            <a:r>
              <a:rPr lang="de-DE" b="1" u="sng" dirty="0" smtClean="0"/>
              <a:t> bei Rijeka</a:t>
            </a:r>
            <a:endParaRPr lang="de-CH" b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73758"/>
            <a:ext cx="6192688" cy="3759846"/>
          </a:xfrm>
        </p:spPr>
      </p:pic>
    </p:spTree>
    <p:extLst>
      <p:ext uri="{BB962C8B-B14F-4D97-AF65-F5344CB8AC3E}">
        <p14:creationId xmlns:p14="http://schemas.microsoft.com/office/powerpoint/2010/main" val="8639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Infos zum Hotel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 smtClean="0"/>
              <a:t>Lage:</a:t>
            </a:r>
            <a:r>
              <a:rPr lang="de-DE" dirty="0" smtClean="0"/>
              <a:t>			</a:t>
            </a:r>
            <a:r>
              <a:rPr lang="de-DE" dirty="0" err="1" smtClean="0"/>
              <a:t>Opatija</a:t>
            </a:r>
            <a:r>
              <a:rPr lang="de-DE" dirty="0" smtClean="0"/>
              <a:t> (HR)</a:t>
            </a:r>
          </a:p>
          <a:p>
            <a:r>
              <a:rPr lang="de-DE" b="1" dirty="0" smtClean="0"/>
              <a:t>Hotelkategorie: </a:t>
            </a:r>
            <a:r>
              <a:rPr lang="de-DE" dirty="0" smtClean="0"/>
              <a:t>	4 Sterne</a:t>
            </a:r>
          </a:p>
          <a:p>
            <a:r>
              <a:rPr lang="de-DE" b="1" dirty="0" smtClean="0"/>
              <a:t>Zimmer: </a:t>
            </a:r>
            <a:r>
              <a:rPr lang="de-DE" dirty="0" smtClean="0"/>
              <a:t>		174</a:t>
            </a:r>
          </a:p>
          <a:p>
            <a:r>
              <a:rPr lang="de-DE" b="1" dirty="0" smtClean="0"/>
              <a:t>Appartements: </a:t>
            </a:r>
            <a:r>
              <a:rPr lang="de-DE" dirty="0" smtClean="0"/>
              <a:t>	6</a:t>
            </a:r>
          </a:p>
          <a:p>
            <a:r>
              <a:rPr lang="de-DE" b="1" dirty="0" smtClean="0"/>
              <a:t>Rezeption: 	</a:t>
            </a:r>
            <a:r>
              <a:rPr lang="de-DE" dirty="0" smtClean="0"/>
              <a:t>	0-24h</a:t>
            </a:r>
          </a:p>
          <a:p>
            <a:r>
              <a:rPr lang="de-DE" b="1" dirty="0" smtClean="0"/>
              <a:t>Klima:</a:t>
            </a:r>
            <a:r>
              <a:rPr lang="de-DE" dirty="0" smtClean="0"/>
              <a:t>		vorhanden</a:t>
            </a:r>
          </a:p>
          <a:p>
            <a:r>
              <a:rPr lang="de-DE" b="1" dirty="0" smtClean="0"/>
              <a:t>Pool:	</a:t>
            </a:r>
            <a:r>
              <a:rPr lang="de-DE" dirty="0" smtClean="0"/>
              <a:t>		Ja</a:t>
            </a:r>
          </a:p>
          <a:p>
            <a:r>
              <a:rPr lang="de-DE" b="1" dirty="0" smtClean="0"/>
              <a:t>Restaurant:</a:t>
            </a:r>
            <a:r>
              <a:rPr lang="de-DE" dirty="0" smtClean="0"/>
              <a:t>		À al </a:t>
            </a:r>
            <a:r>
              <a:rPr lang="de-DE" dirty="0" err="1" smtClean="0"/>
              <a:t>Carte</a:t>
            </a:r>
            <a:endParaRPr lang="de-DE" dirty="0" smtClean="0"/>
          </a:p>
          <a:p>
            <a:r>
              <a:rPr lang="de-DE" b="1" dirty="0" smtClean="0"/>
              <a:t>Tiefgarage:</a:t>
            </a:r>
            <a:r>
              <a:rPr lang="de-DE" dirty="0" smtClean="0"/>
              <a:t>		Ja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9" y="2708920"/>
            <a:ext cx="4506853" cy="2736304"/>
          </a:xfrm>
        </p:spPr>
      </p:pic>
    </p:spTree>
    <p:extLst>
      <p:ext uri="{BB962C8B-B14F-4D97-AF65-F5344CB8AC3E}">
        <p14:creationId xmlns:p14="http://schemas.microsoft.com/office/powerpoint/2010/main" val="7367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Zimmerausstattung 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Kabelfernseher</a:t>
            </a:r>
          </a:p>
          <a:p>
            <a:r>
              <a:rPr lang="de-DE" dirty="0" smtClean="0"/>
              <a:t>Haartrockner</a:t>
            </a:r>
          </a:p>
          <a:p>
            <a:r>
              <a:rPr lang="de-DE" dirty="0" smtClean="0"/>
              <a:t>Minibar</a:t>
            </a:r>
          </a:p>
          <a:p>
            <a:r>
              <a:rPr lang="de-DE" dirty="0" smtClean="0"/>
              <a:t>Direktwahltelefon</a:t>
            </a:r>
          </a:p>
          <a:p>
            <a:r>
              <a:rPr lang="de-DE" dirty="0" err="1" smtClean="0"/>
              <a:t>Wi</a:t>
            </a:r>
            <a:r>
              <a:rPr lang="de-DE" dirty="0" smtClean="0"/>
              <a:t> </a:t>
            </a:r>
            <a:r>
              <a:rPr lang="de-DE" dirty="0" err="1" smtClean="0"/>
              <a:t>Fi</a:t>
            </a:r>
            <a:r>
              <a:rPr lang="de-DE" dirty="0" smtClean="0"/>
              <a:t> und Internetanschluss</a:t>
            </a:r>
          </a:p>
          <a:p>
            <a:r>
              <a:rPr lang="de-DE" dirty="0" smtClean="0"/>
              <a:t>Schreibtisch</a:t>
            </a:r>
          </a:p>
          <a:p>
            <a:r>
              <a:rPr lang="de-DE" dirty="0" smtClean="0"/>
              <a:t>Brandmeldeanlage</a:t>
            </a:r>
          </a:p>
          <a:p>
            <a:r>
              <a:rPr lang="de-DE" dirty="0" smtClean="0"/>
              <a:t>Balkon (nicht alle)</a:t>
            </a:r>
          </a:p>
          <a:p>
            <a:r>
              <a:rPr lang="de-DE" dirty="0" smtClean="0"/>
              <a:t>Meer- oder Parkaussicht </a:t>
            </a:r>
          </a:p>
          <a:p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99" y="2132856"/>
            <a:ext cx="4512501" cy="3384376"/>
          </a:xfrm>
        </p:spPr>
      </p:pic>
    </p:spTree>
    <p:extLst>
      <p:ext uri="{BB962C8B-B14F-4D97-AF65-F5344CB8AC3E}">
        <p14:creationId xmlns:p14="http://schemas.microsoft.com/office/powerpoint/2010/main" val="600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Rennstrecke </a:t>
            </a:r>
            <a:r>
              <a:rPr lang="de-DE" b="1" u="sng" dirty="0" err="1" smtClean="0"/>
              <a:t>Grobnik</a:t>
            </a:r>
            <a:r>
              <a:rPr lang="de-DE" b="1" u="sng" dirty="0" smtClean="0"/>
              <a:t> Kroatien</a:t>
            </a:r>
            <a:endParaRPr lang="de-CH" b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2110581"/>
            <a:ext cx="8105775" cy="3886200"/>
          </a:xfrm>
        </p:spPr>
      </p:pic>
    </p:spTree>
    <p:extLst>
      <p:ext uri="{BB962C8B-B14F-4D97-AF65-F5344CB8AC3E}">
        <p14:creationId xmlns:p14="http://schemas.microsoft.com/office/powerpoint/2010/main" val="13122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 smtClean="0"/>
              <a:t>Infos zur Rennstrecke in </a:t>
            </a:r>
            <a:r>
              <a:rPr lang="de-DE" b="1" u="sng" dirty="0" err="1" smtClean="0"/>
              <a:t>Grobnik</a:t>
            </a:r>
            <a:endParaRPr lang="de-CH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5194920" cy="4256112"/>
          </a:xfrm>
        </p:spPr>
        <p:txBody>
          <a:bodyPr>
            <a:normAutofit/>
          </a:bodyPr>
          <a:lstStyle/>
          <a:p>
            <a:r>
              <a:rPr lang="de-DE" b="1" dirty="0" smtClean="0"/>
              <a:t>Lage:	</a:t>
            </a:r>
            <a:r>
              <a:rPr lang="de-DE" dirty="0" smtClean="0"/>
              <a:t>		</a:t>
            </a:r>
            <a:r>
              <a:rPr lang="de-DE" dirty="0" err="1" smtClean="0"/>
              <a:t>Cavle</a:t>
            </a:r>
            <a:r>
              <a:rPr lang="de-DE" dirty="0" smtClean="0"/>
              <a:t> (HR)</a:t>
            </a:r>
          </a:p>
          <a:p>
            <a:r>
              <a:rPr lang="de-DE" b="1" dirty="0" smtClean="0"/>
              <a:t>Eröffnung:</a:t>
            </a:r>
            <a:r>
              <a:rPr lang="de-DE" dirty="0" smtClean="0"/>
              <a:t>		1977	</a:t>
            </a:r>
          </a:p>
          <a:p>
            <a:r>
              <a:rPr lang="de-DE" b="1" dirty="0" smtClean="0"/>
              <a:t>Streckenlänge:</a:t>
            </a:r>
            <a:r>
              <a:rPr lang="de-DE" dirty="0" smtClean="0"/>
              <a:t>	 4186m</a:t>
            </a:r>
          </a:p>
          <a:p>
            <a:r>
              <a:rPr lang="de-DE" b="1" dirty="0" smtClean="0"/>
              <a:t>Kurven:</a:t>
            </a:r>
            <a:r>
              <a:rPr lang="de-DE" dirty="0" smtClean="0"/>
              <a:t>		15</a:t>
            </a:r>
          </a:p>
          <a:p>
            <a:r>
              <a:rPr lang="de-DE" b="1" dirty="0" smtClean="0"/>
              <a:t>Streckenbreite:</a:t>
            </a:r>
            <a:r>
              <a:rPr lang="de-DE" dirty="0" smtClean="0"/>
              <a:t>	10-15m</a:t>
            </a:r>
          </a:p>
          <a:p>
            <a:r>
              <a:rPr lang="de-DE" b="1" dirty="0" smtClean="0"/>
              <a:t>Höhenunterschied:</a:t>
            </a:r>
            <a:r>
              <a:rPr lang="de-DE" dirty="0" smtClean="0"/>
              <a:t>	22m</a:t>
            </a:r>
          </a:p>
          <a:p>
            <a:r>
              <a:rPr lang="de-DE" b="1" dirty="0" smtClean="0"/>
              <a:t>Erfüllt Vorschriften:</a:t>
            </a:r>
            <a:r>
              <a:rPr lang="de-DE" dirty="0" smtClean="0"/>
              <a:t>	FIA, FIM</a:t>
            </a:r>
          </a:p>
          <a:p>
            <a:r>
              <a:rPr lang="de-DE" b="1" dirty="0" smtClean="0"/>
              <a:t>Fahrtrichtung:	</a:t>
            </a:r>
            <a:r>
              <a:rPr lang="de-DE" dirty="0" smtClean="0"/>
              <a:t>links</a:t>
            </a:r>
          </a:p>
          <a:p>
            <a:r>
              <a:rPr lang="de-DE" b="1" dirty="0" smtClean="0"/>
              <a:t>Weiter Infos:</a:t>
            </a:r>
            <a:r>
              <a:rPr lang="de-DE" dirty="0" smtClean="0"/>
              <a:t>	                PowerPoint </a:t>
            </a:r>
            <a:r>
              <a:rPr lang="de-DE" dirty="0" err="1" smtClean="0"/>
              <a:t>Grobnik</a:t>
            </a:r>
            <a:r>
              <a:rPr lang="de-DE" dirty="0" smtClean="0"/>
              <a:t> 	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317071" cy="2448272"/>
          </a:xfrm>
        </p:spPr>
      </p:pic>
    </p:spTree>
    <p:extLst>
      <p:ext uri="{BB962C8B-B14F-4D97-AF65-F5344CB8AC3E}">
        <p14:creationId xmlns:p14="http://schemas.microsoft.com/office/powerpoint/2010/main" val="6460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TC101859866[[fn=Makro]]</Template>
  <TotalTime>0</TotalTime>
  <Words>718</Words>
  <Application>Microsoft Office PowerPoint</Application>
  <PresentationFormat>Bildschirmpräsentation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Macro</vt:lpstr>
      <vt:lpstr>Mustang Woche Kroatien 2013</vt:lpstr>
      <vt:lpstr>Themen </vt:lpstr>
      <vt:lpstr>Reisedatum </vt:lpstr>
      <vt:lpstr>Kroatien ganz kurz</vt:lpstr>
      <vt:lpstr>Hotel Admiral in Opatija bei Rijeka</vt:lpstr>
      <vt:lpstr>Infos zum Hotel</vt:lpstr>
      <vt:lpstr>Zimmerausstattung </vt:lpstr>
      <vt:lpstr>Rennstrecke Grobnik Kroatien</vt:lpstr>
      <vt:lpstr>Infos zur Rennstrecke in Grobnik</vt:lpstr>
      <vt:lpstr>Programm</vt:lpstr>
      <vt:lpstr>Sonntag 05.05.2013 (Grobe Planung)</vt:lpstr>
      <vt:lpstr>Montag 06.05.2013 </vt:lpstr>
      <vt:lpstr>Dienstag 07.05.2013 </vt:lpstr>
      <vt:lpstr>Programm Training Rennstrecke</vt:lpstr>
      <vt:lpstr>Sicherheit auf der Piste</vt:lpstr>
      <vt:lpstr>Mittwoch 08.05.2013</vt:lpstr>
      <vt:lpstr>Donnerstag 09.05.2012</vt:lpstr>
      <vt:lpstr>Für die Sicherheit der Fahrzeuge </vt:lpstr>
      <vt:lpstr>Versicherung</vt:lpstr>
      <vt:lpstr>Sehr wichtig  </vt:lpstr>
      <vt:lpstr>Ziel dieses Ausfluges</vt:lpstr>
      <vt:lpstr>Preise</vt:lpstr>
      <vt:lpstr>Photographin </vt:lpstr>
      <vt:lpstr>Organisatoren</vt:lpstr>
      <vt:lpstr>Div. Videos</vt:lpstr>
    </vt:vector>
  </TitlesOfParts>
  <Company>PCW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Mustang Woche Kroatien 2013</dc:title>
  <dc:creator>Matosevic Bernard</dc:creator>
  <cp:lastModifiedBy>Matosevic Bernard</cp:lastModifiedBy>
  <cp:revision>66</cp:revision>
  <dcterms:created xsi:type="dcterms:W3CDTF">2012-11-23T09:08:06Z</dcterms:created>
  <dcterms:modified xsi:type="dcterms:W3CDTF">2012-11-30T16:39:41Z</dcterms:modified>
</cp:coreProperties>
</file>